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4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96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2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5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5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0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4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8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8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3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1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40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9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4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690522-19D5-4500-8D15-D79FF454B97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8707D1-F7CB-4724-84F2-F903A8798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«Сообщение о героях-</a:t>
            </a:r>
            <a:r>
              <a:rPr lang="ru-RU" sz="4400" b="1" i="1" dirty="0" err="1" smtClean="0"/>
              <a:t>паралимпийцах</a:t>
            </a:r>
            <a:r>
              <a:rPr lang="ru-RU" sz="4400" b="1" i="1" dirty="0" smtClean="0"/>
              <a:t>»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85396"/>
            <a:ext cx="10668000" cy="1924335"/>
          </a:xfrm>
        </p:spPr>
        <p:txBody>
          <a:bodyPr/>
          <a:lstStyle/>
          <a:p>
            <a:r>
              <a:rPr lang="ru-RU" b="1" i="1" dirty="0" smtClean="0"/>
              <a:t>                                                                                                     Выполнил:  </a:t>
            </a:r>
          </a:p>
          <a:p>
            <a:r>
              <a:rPr lang="ru-RU" b="1" i="1" dirty="0" smtClean="0"/>
              <a:t>                                                                                         Онищенко Дмитрий Евгеньевич</a:t>
            </a:r>
          </a:p>
          <a:p>
            <a:r>
              <a:rPr lang="ru-RU" b="1" i="1" dirty="0" smtClean="0"/>
              <a:t>                                                                                                   Проверила:</a:t>
            </a:r>
          </a:p>
          <a:p>
            <a:r>
              <a:rPr lang="ru-RU" dirty="0" smtClean="0"/>
              <a:t>                                                                                             </a:t>
            </a:r>
            <a:r>
              <a:rPr lang="ru-RU" b="1" i="1" dirty="0" smtClean="0"/>
              <a:t>Романова </a:t>
            </a:r>
            <a:r>
              <a:rPr lang="ru-RU" b="1" i="1" dirty="0"/>
              <a:t>Ольга Игоревна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1463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2498676" cy="1303867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Введение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217" y="2402006"/>
            <a:ext cx="6291619" cy="39851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Основатель </a:t>
            </a:r>
            <a:r>
              <a:rPr lang="ru-RU" b="1" dirty="0" err="1"/>
              <a:t>паралимпийского</a:t>
            </a:r>
            <a:r>
              <a:rPr lang="ru-RU" b="1" dirty="0"/>
              <a:t> движения, выдающийся нейрохирург Людвиг </a:t>
            </a:r>
            <a:r>
              <a:rPr lang="ru-RU" b="1" dirty="0" err="1"/>
              <a:t>Гуттман</a:t>
            </a:r>
            <a:r>
              <a:rPr lang="ru-RU" b="1" dirty="0"/>
              <a:t> (1899—1980), родился в Германии. Долгое время работал в больнице города </a:t>
            </a:r>
            <a:r>
              <a:rPr lang="ru-RU" b="1" dirty="0" err="1"/>
              <a:t>Бреслау</a:t>
            </a:r>
            <a:r>
              <a:rPr lang="ru-RU" b="1" dirty="0"/>
              <a:t>. В 1939 году эмигрировал в Англию. Его медицинский талант был очевиден и скоро оценён по достоинству: по поручению правительства Великобритании в 1944 году он открыл и возглавил Центр спинномозговой травмы при больнице небольшого городка Сток-</a:t>
            </a:r>
            <a:r>
              <a:rPr lang="ru-RU" b="1" dirty="0" err="1"/>
              <a:t>Мандевиль</a:t>
            </a:r>
            <a:r>
              <a:rPr lang="ru-RU" b="1" dirty="0"/>
              <a:t> в 74 км от Лондона. Используя свои методики, </a:t>
            </a:r>
            <a:r>
              <a:rPr lang="ru-RU" b="1" dirty="0" err="1"/>
              <a:t>Гуттман</a:t>
            </a:r>
            <a:r>
              <a:rPr lang="ru-RU" b="1" dirty="0"/>
              <a:t> помог многим раненным в боях Второй мировой войны солдатам вернуться к нормальной жизни после тяжелейших ранений и травм. Важное место в этих методиках отводилось спорту.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каждым </a:t>
            </a:r>
            <a:r>
              <a:rPr lang="ru-RU" b="1" dirty="0"/>
              <a:t>из этих имен — история преодоления, ежедневного подвига, а порой — борьбы за жизнь. Самая большая гордость отечественного спорта, титулованные </a:t>
            </a:r>
            <a:r>
              <a:rPr lang="ru-RU" b="1" dirty="0" err="1" smtClean="0"/>
              <a:t>паралимпийцы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7" y="2657143"/>
            <a:ext cx="4529360" cy="31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8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Сергей </a:t>
            </a:r>
            <a:r>
              <a:rPr lang="ru-RU" b="1" i="1" dirty="0"/>
              <a:t>Ш</a:t>
            </a:r>
            <a:r>
              <a:rPr lang="ru-RU" b="1" i="1" dirty="0" smtClean="0"/>
              <a:t>илов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606" y="2429301"/>
            <a:ext cx="5636525" cy="39305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Сергей Шилов оставил большой спорт после полученной в аварии травмы позвоночника. Первые два года Сергей надеялся, что снова встанет на ноги. Потом понял, что чуда не случится. “Об алкоголе я никогда не думал. Меня окружали любящие люди. Я чувствовал ответственность за них”, – говорит Сергей. Шилов с гордостью называет себя универсалом, он участвовал в 10 </a:t>
            </a:r>
            <a:r>
              <a:rPr lang="ru-RU" b="1" dirty="0" err="1"/>
              <a:t>паралимпиадах</a:t>
            </a:r>
            <a:r>
              <a:rPr lang="ru-RU" b="1" dirty="0"/>
              <a:t>: пяти летних и пяти зимних. Шесть раз Сергей становился чемпионом </a:t>
            </a:r>
            <a:r>
              <a:rPr lang="ru-RU" b="1" dirty="0" err="1"/>
              <a:t>п</a:t>
            </a:r>
            <a:r>
              <a:rPr lang="ru-RU" b="1" dirty="0" err="1" smtClean="0"/>
              <a:t>аралимпийских</a:t>
            </a:r>
            <a:r>
              <a:rPr lang="ru-RU" b="1" dirty="0" smtClean="0"/>
              <a:t> </a:t>
            </a:r>
            <a:r>
              <a:rPr lang="ru-RU" b="1" dirty="0"/>
              <a:t>игр: один раз — в Нагано, три раза — в Солт-Лейк-Сити и два раза — в Ванкувере.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4" y="2606721"/>
            <a:ext cx="4864766" cy="33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Анна </a:t>
            </a:r>
            <a:r>
              <a:rPr lang="ru-RU" b="1" i="1" dirty="0" err="1"/>
              <a:t>Б</a:t>
            </a:r>
            <a:r>
              <a:rPr lang="ru-RU" b="1" i="1" dirty="0" err="1" smtClean="0"/>
              <a:t>урмистрова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901" y="2556932"/>
            <a:ext cx="5622878" cy="38302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Трехкратная </a:t>
            </a:r>
            <a:r>
              <a:rPr lang="ru-RU" b="1" dirty="0" err="1"/>
              <a:t>паралимпийская</a:t>
            </a:r>
            <a:r>
              <a:rPr lang="ru-RU" b="1" dirty="0"/>
              <a:t> чемпионка Анна </a:t>
            </a:r>
            <a:r>
              <a:rPr lang="ru-RU" b="1" dirty="0" err="1"/>
              <a:t>Бурмистрова</a:t>
            </a:r>
            <a:r>
              <a:rPr lang="ru-RU" b="1" dirty="0"/>
              <a:t> спортом начала заниматься в возрасте 6 лет. Врачи говорили, что ей, с ее родовой травмой, нельзя тренироваться, что спорт ее “попросту угробит”, но мама Анны, сама в прошлом лыжница, настояла на своем. В результате Анна в 14 лет попала в сборную и начала выступать на международном уровне. Главное, считает спортсменка, “не лениться и не жалеть себя”. Лишь единственный раз Анна пропустила спортивные сборы, потому что была на собственной свадьбе.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15" y="2556932"/>
            <a:ext cx="2717038" cy="36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Николай </a:t>
            </a:r>
            <a:r>
              <a:rPr lang="ru-RU" b="1" i="1" dirty="0" err="1"/>
              <a:t>П</a:t>
            </a:r>
            <a:r>
              <a:rPr lang="ru-RU" b="1" i="1" dirty="0" err="1" smtClean="0"/>
              <a:t>олухин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5833" y="2556932"/>
            <a:ext cx="5800298" cy="3816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Николай </a:t>
            </a:r>
            <a:r>
              <a:rPr lang="ru-RU" b="1" dirty="0" err="1"/>
              <a:t>Полухин</a:t>
            </a:r>
            <a:r>
              <a:rPr lang="ru-RU" b="1" dirty="0"/>
              <a:t> стал инвалидом по зрению в 11 лет. Спустя 17 лет Николай привез из Ванкувера 6 наград. Бронзу, четыре серебра и золото. Главную олимпийскую медаль Николай завоевал в эстафете. Он бежал на последнем этапе с большим отставанием, сумел отыграть очень много времени, обогнать наших вечных соперников – норвежцев.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80782" y="2429301"/>
            <a:ext cx="3705367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3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Кирилл </a:t>
            </a:r>
            <a:r>
              <a:rPr lang="ru-RU" b="1" i="1" dirty="0"/>
              <a:t>М</a:t>
            </a:r>
            <a:r>
              <a:rPr lang="ru-RU" b="1" i="1" dirty="0" smtClean="0"/>
              <a:t>ихайлов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127" y="2556931"/>
            <a:ext cx="5773003" cy="3802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Кирилл Михайлов лыжными гонками начал заниматься еще в детстве. В 1999 году в жизни подающего большие надежды спортсмена произошла трагедия: его на мотоцикле сбила машина. Четыре года Кирилл лечился, а потом нашел в себе силы вернуться к тренировкам и большому спорту. В 2006 году из Турина Михайлов вернулся чемпионом, еще три золотые медали он завоевал в </a:t>
            </a:r>
            <a:r>
              <a:rPr lang="ru-RU" b="1" dirty="0" smtClean="0"/>
              <a:t>Ванкувере.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961564"/>
            <a:ext cx="4368419" cy="29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Ирек </a:t>
            </a:r>
            <a:r>
              <a:rPr lang="ru-RU" b="1" i="1" dirty="0" err="1"/>
              <a:t>М</a:t>
            </a:r>
            <a:r>
              <a:rPr lang="ru-RU" b="1" i="1" dirty="0" err="1" smtClean="0"/>
              <a:t>аннанов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3945" y="2556931"/>
            <a:ext cx="5882186" cy="3802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Российский биатлонист Ирек </a:t>
            </a:r>
            <a:r>
              <a:rPr lang="ru-RU" b="1" dirty="0" err="1"/>
              <a:t>Маннанов</a:t>
            </a:r>
            <a:r>
              <a:rPr lang="ru-RU" b="1" dirty="0"/>
              <a:t> – ветеран </a:t>
            </a:r>
            <a:r>
              <a:rPr lang="ru-RU" b="1" dirty="0" err="1"/>
              <a:t>паралимпийского</a:t>
            </a:r>
            <a:r>
              <a:rPr lang="ru-RU" b="1" dirty="0"/>
              <a:t> движения. Свое первое золото Ирек привез в 1998 году. Он стал двукратным чемпионом . На </a:t>
            </a:r>
            <a:r>
              <a:rPr lang="ru-RU" b="1" dirty="0" err="1"/>
              <a:t>паралимпийских</a:t>
            </a:r>
            <a:r>
              <a:rPr lang="ru-RU" b="1" dirty="0"/>
              <a:t> играх в Солт-Лейк-Сити в 2002 году он дважды завоевал серебро, в Турине – </a:t>
            </a:r>
            <a:r>
              <a:rPr lang="ru-RU" b="1" dirty="0" smtClean="0"/>
              <a:t>серебро </a:t>
            </a:r>
            <a:r>
              <a:rPr lang="ru-RU" b="1" dirty="0"/>
              <a:t>в </a:t>
            </a:r>
            <a:r>
              <a:rPr lang="ru-RU" b="1" dirty="0" smtClean="0"/>
              <a:t>эстафете. </a:t>
            </a:r>
            <a:r>
              <a:rPr lang="ru-RU" b="1" dirty="0"/>
              <a:t>В 2009 году в финском </a:t>
            </a:r>
            <a:r>
              <a:rPr lang="ru-RU" b="1" dirty="0" err="1"/>
              <a:t>Вуокатти</a:t>
            </a:r>
            <a:r>
              <a:rPr lang="ru-RU" b="1" dirty="0"/>
              <a:t> на чемпионате мира по биатлону и лыжным гонкам среди </a:t>
            </a:r>
            <a:r>
              <a:rPr lang="ru-RU" b="1" dirty="0" err="1"/>
              <a:t>паралимпийцев</a:t>
            </a:r>
            <a:r>
              <a:rPr lang="ru-RU" b="1" dirty="0"/>
              <a:t> башкирский спортсмен завоевал </a:t>
            </a:r>
            <a:r>
              <a:rPr lang="ru-RU" b="1" dirty="0" smtClean="0"/>
              <a:t>золото </a:t>
            </a:r>
            <a:r>
              <a:rPr lang="ru-RU" b="1" dirty="0"/>
              <a:t>в категории слабовидящих атлетов. Ирек стал лучшим в гонке на 12,5 км, опередив канадца Брайана </a:t>
            </a:r>
            <a:r>
              <a:rPr lang="ru-RU" b="1" dirty="0" err="1"/>
              <a:t>МакКивера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5" y="2776306"/>
            <a:ext cx="5046260" cy="33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b="1" i="1" dirty="0" smtClean="0"/>
              <a:t>                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369934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527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«Сообщение о героях-паралимпийцах»</vt:lpstr>
      <vt:lpstr>Введение</vt:lpstr>
      <vt:lpstr>Сергей Шилов</vt:lpstr>
      <vt:lpstr>Анна Бурмистрова</vt:lpstr>
      <vt:lpstr>Николай Полухин</vt:lpstr>
      <vt:lpstr>Кирилл Михайлов</vt:lpstr>
      <vt:lpstr>Ирек Маннанов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«Сообщение о героях-паралимпийцах»</dc:title>
  <dc:creator>мастер</dc:creator>
  <cp:lastModifiedBy>мастер</cp:lastModifiedBy>
  <cp:revision>4</cp:revision>
  <dcterms:created xsi:type="dcterms:W3CDTF">2020-10-26T16:25:31Z</dcterms:created>
  <dcterms:modified xsi:type="dcterms:W3CDTF">2020-10-26T17:03:07Z</dcterms:modified>
</cp:coreProperties>
</file>