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dirty="0" err="1" smtClean="0"/>
              <a:t>обзр</a:t>
            </a:r>
            <a:r>
              <a:rPr lang="ru-RU" dirty="0" smtClean="0"/>
              <a:t> №9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Строй и его порядок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Выполнение команд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Практика строевых приемов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38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6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6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4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8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6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</TotalTime>
  <Words>13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Урок обзр №9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обзр №9</dc:title>
  <dc:creator>17</dc:creator>
  <cp:lastModifiedBy>17</cp:lastModifiedBy>
  <cp:revision>2</cp:revision>
  <dcterms:created xsi:type="dcterms:W3CDTF">2024-11-01T07:52:49Z</dcterms:created>
  <dcterms:modified xsi:type="dcterms:W3CDTF">2024-11-01T08:12:07Z</dcterms:modified>
</cp:coreProperties>
</file>