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301" r:id="rId5"/>
    <p:sldId id="274" r:id="rId6"/>
    <p:sldId id="279" r:id="rId7"/>
    <p:sldId id="264" r:id="rId8"/>
    <p:sldId id="30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7" r:id="rId21"/>
    <p:sldId id="294" r:id="rId22"/>
    <p:sldId id="299" r:id="rId23"/>
    <p:sldId id="277" r:id="rId24"/>
    <p:sldId id="292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8" d="100"/>
          <a:sy n="78" d="100"/>
        </p:scale>
        <p:origin x="-15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4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5_kopiya1.preview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/>
          <a:srcRect t="31056" b="15704"/>
          <a:stretch>
            <a:fillRect/>
          </a:stretch>
        </p:blipFill>
        <p:spPr bwMode="auto">
          <a:xfrm>
            <a:off x="228600" y="533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09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БЕЗОПАСНОСТЬ</a:t>
            </a:r>
          </a:p>
          <a:p>
            <a:pPr algn="ctr"/>
            <a:endParaRPr lang="ru-RU" sz="2400" b="1" i="1" dirty="0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результате реализации проекта дети и родители будут знать правила безопасного поведения на воде.</a:t>
            </a:r>
            <a:endParaRPr lang="ru-RU" sz="1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выработана система взаимодействия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педагогов 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родителей в деле обеспечения безопасности детей на водоёмах.</a:t>
            </a:r>
            <a:endParaRPr lang="ru-RU" sz="1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Снизится риск несчастных случаев с детьми на летнем отдыхе у водоёма.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673</TotalTime>
  <Words>498</Words>
  <Application>Microsoft Office PowerPoint</Application>
  <PresentationFormat>Экран (4:3)</PresentationFormat>
  <Paragraphs>88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оказанию первой медицинской помощи</vt:lpstr>
      <vt:lpstr>Презентация PowerPoint</vt:lpstr>
      <vt:lpstr>Транспортировка на берег.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Гусева Н.В.</dc:creator>
  <cp:lastModifiedBy>15</cp:lastModifiedBy>
  <cp:revision>65</cp:revision>
  <dcterms:created xsi:type="dcterms:W3CDTF">2013-09-24T05:57:37Z</dcterms:created>
  <dcterms:modified xsi:type="dcterms:W3CDTF">2023-04-24T16:37:59Z</dcterms:modified>
  <cp:category>презентация</cp:category>
</cp:coreProperties>
</file>